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221F-EAEF-48D1-9BBE-90099CC98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106B1-60B4-483D-948D-230E746E9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0A3C-F973-4007-9353-7B541AD6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6CF62-5EF6-4C10-8617-8BF75967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47017-D3CA-40A3-8BCA-785552A8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5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A107-482B-4D21-A88F-9FE452A8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A3D86-FED6-44EC-9EDB-3C1FF8FBE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AD4F7-8FEF-491D-98CF-080C612A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808E2-5C23-4A61-A867-0548047E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19DC0-1913-40AA-87A7-892B9079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004C9-860C-4705-BFE5-74B155E51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06020-5895-45D8-95DF-23BDD13A0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0932F-C170-4124-B9B0-B22EEDEB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0AA0-B117-4CA3-B5C6-690F7AFC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847B2-F8E3-47DE-88A4-C4ED41F9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9917-3A3D-4653-8630-0D1BA0A8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724B-851E-4926-9D67-E1FAD5022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AAF81-0B25-4AD4-AF2A-5633A54E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9EEC1-E188-4D33-A000-60DA7C48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32343-DA29-46FF-B26F-C6673A64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8038-E04A-4CBD-9251-82E10D4D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F54B9-3340-4134-87E8-AD9227D4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F3208-7D19-4643-907C-417D64CC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1622-AD93-4005-AB58-257B1BB5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65CCB-D5F7-4C0C-9845-979DEC65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120C-4059-4A48-85CB-DB37E739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DCB3-01F0-40D9-A98D-6118A3C95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63395-6F8B-4480-9C5E-261036CB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11268-4EDB-4B91-95B9-28345708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04837-2224-42CF-95A4-9D00AE13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160B-E63E-42EA-8AF2-ABFF26EC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3710-9881-4968-8D7E-0C759D74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01D6-2CA9-4AEB-9718-B2B2AE4C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5B8BC-9BE7-44B4-8EB5-2B704941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E9735-2EEE-4C5C-9534-CA5DAB282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1CDC2-20D1-4C75-A39E-09C346279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A9D3C-7C1F-416C-8333-B06D1AD0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BA38D-E627-402A-9BB1-2F474DC9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DAABB-AD07-4E9F-89AF-9D7DDA95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4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61E5-C9D1-4D1D-AF76-DF0CA376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DAD62-9A14-4222-9A28-7756C7A9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D2BBB-D82B-41C5-A35D-8A9290BE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A490E-DF3D-411B-8F2B-2F58FB0E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0528A-DFA6-4E46-A268-9456780F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2D03E-85CC-4391-BF48-951C32F1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63717-656A-4998-888E-AC19FDF3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D823-442C-494B-82D0-D9763408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C48A-234B-422D-B017-A04EC485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209BC-60CB-4A5E-9807-8B2249EDB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0C8A6-CA4C-4C1B-9C0B-131D3F93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152BF-0E86-4F4C-AE52-745CC6C3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015E-5419-4EEC-A373-79975717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FAD7-7FC0-4B62-9B50-8283DBD8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1AF13-EE65-4056-9F3E-C1B1F581C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A4D53-C3CD-4583-B819-698A3970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579B2-277A-42CA-B4E2-B6C5BC89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BE67-0EBA-440C-A679-36C6D0F9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BD067-E319-4FF6-B333-F52DB765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7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D4016-8AAB-4951-BC72-37A3E8B7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3F51E-EA6D-4250-BE75-5F88E474E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37705-4CBE-46B9-88C4-62B8DA15A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2843-C76D-460C-B68C-317FA906744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D01D-6609-448B-8F9F-AD8AB38F4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6610-EAD5-44DF-B11D-D0F90D8CE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1728-3F51-4CD9-8444-D0BE38715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DF563B-7BCB-2C16-BA7C-495405A60B78}"/>
              </a:ext>
            </a:extLst>
          </p:cNvPr>
          <p:cNvSpPr txBox="1">
            <a:spLocks noGrp="1"/>
          </p:cNvSpPr>
          <p:nvPr/>
        </p:nvSpPr>
        <p:spPr>
          <a:xfrm>
            <a:off x="1562986" y="1850065"/>
            <a:ext cx="8963247" cy="486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endParaRPr lang="en-US" dirty="0">
              <a:cs typeface="B Titr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200" dirty="0">
                <a:cs typeface="B Titr" pitchFamily="2" charset="-78"/>
              </a:rPr>
              <a:t>عنوان مقاله (فونت </a:t>
            </a:r>
            <a:r>
              <a:rPr lang="en-US" sz="3200" dirty="0">
                <a:cs typeface="B Titr" pitchFamily="2" charset="-78"/>
              </a:rPr>
              <a:t>B Titr32</a:t>
            </a:r>
            <a:r>
              <a:rPr lang="fa-IR" sz="3200" dirty="0">
                <a:cs typeface="B Titr" pitchFamily="2" charset="-78"/>
              </a:rPr>
              <a:t>)</a:t>
            </a:r>
            <a:br>
              <a:rPr lang="fa-IR" dirty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2600" dirty="0">
                <a:cs typeface="B Titr" panose="00000700000000000000" pitchFamily="2" charset="-78"/>
              </a:rPr>
              <a:t>نویسنده (یا نویسندگان):</a:t>
            </a:r>
            <a:endParaRPr lang="en-US" sz="2600" dirty="0">
              <a:cs typeface="B Titr" panose="00000700000000000000" pitchFamily="2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600" dirty="0">
              <a:cs typeface="B Titr" panose="00000700000000000000" pitchFamily="2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رشته/مقطع/دانشگاه</a:t>
            </a:r>
            <a:br>
              <a:rPr 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endParaRPr lang="fa-I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sz="2400" dirty="0">
              <a:cs typeface="B Yekan" pitchFamily="2" charset="-78"/>
            </a:endParaRPr>
          </a:p>
          <a:p>
            <a:endParaRPr lang="fa-IR" dirty="0"/>
          </a:p>
          <a:p>
            <a:pPr algn="ctr"/>
            <a:endParaRPr lang="fa-IR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226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1600" dirty="0">
                <a:cs typeface="B Nazanin" panose="00000400000000000000" pitchFamily="2" charset="-78"/>
              </a:rPr>
              <a:t>پیشنهادها مبتنی بر یافته ها باشد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تیتروار ارائه گردد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cs typeface="B Titr" panose="00000700000000000000" pitchFamily="2" charset="-78"/>
              </a:rPr>
              <a:t>پیشنهادها</a:t>
            </a:r>
            <a:endParaRPr lang="fa-IR" sz="2000" dirty="0"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883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31DB8C09-DAB6-6E11-A41D-21BD9FE9F111}"/>
              </a:ext>
            </a:extLst>
          </p:cNvPr>
          <p:cNvSpPr txBox="1"/>
          <p:nvPr/>
        </p:nvSpPr>
        <p:spPr>
          <a:xfrm>
            <a:off x="2513430" y="1974303"/>
            <a:ext cx="7168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2000" dirty="0">
                <a:cs typeface="B Titr" pitchFamily="2" charset="-78"/>
              </a:rPr>
              <a:t>مقدمه (بیان مسئله)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در ارائه اسلایدهای خود به موارد زیر توجه کنید: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از متن کمتر استفاده شده و تیتروار ارائه دهید.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موارد مهم را با رنگ دیگر مشخص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از عکس، جدول و نمودار بیشتر استفاده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رنگ بندی این فرمت را تغییر ندهید.</a:t>
            </a:r>
          </a:p>
        </p:txBody>
      </p:sp>
    </p:spTree>
    <p:extLst>
      <p:ext uri="{BB962C8B-B14F-4D97-AF65-F5344CB8AC3E}">
        <p14:creationId xmlns:p14="http://schemas.microsoft.com/office/powerpoint/2010/main" val="16221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به صورت تیتروار باشد</a:t>
            </a:r>
            <a:endParaRPr lang="fa-IR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latin typeface="+mn-lt"/>
                <a:ea typeface="+mn-ea"/>
                <a:cs typeface="B Titr" pitchFamily="2" charset="-78"/>
              </a:rPr>
              <a:t>اهداف و سؤالات پژوهش</a:t>
            </a:r>
          </a:p>
        </p:txBody>
      </p:sp>
    </p:spTree>
    <p:extLst>
      <p:ext uri="{BB962C8B-B14F-4D97-AF65-F5344CB8AC3E}">
        <p14:creationId xmlns:p14="http://schemas.microsoft.com/office/powerpoint/2010/main" val="41245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1600" dirty="0">
                <a:cs typeface="B Nazanin" panose="00000400000000000000" pitchFamily="2" charset="-78"/>
              </a:rPr>
              <a:t>نظریات تیتروار اشاره شده و شرح توضیحات آن به صورت شفاهی ارائه گردد. می توانید از دیاگرام و شکل استفاده کنید.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latin typeface="+mn-lt"/>
                <a:ea typeface="+mn-ea"/>
                <a:cs typeface="B Titr" pitchFamily="2" charset="-78"/>
              </a:rPr>
              <a:t>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80318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در قالب جدول با سرتیترهای زیر ارائه گردد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سال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محقق(محققان)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عنوان یا شاخص های بررسی شده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روش کلی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نتیجه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در انتها جمع بندی پیشینه ها به صورت کلی ارائه گردد.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cs typeface="B Titr" panose="00000700000000000000" pitchFamily="2" charset="-78"/>
              </a:rPr>
              <a:t>مرور پیشینه های تجربی</a:t>
            </a:r>
            <a:endParaRPr lang="fa-IR" sz="2000" dirty="0"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53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روش پژوهش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جامعه و نمونه آماری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روش نمونه گیری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مفاهیم اصلی(تیتر وار) توضیحات شفاهی گفته شود.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ابزار و روایی و پایایی آن</a:t>
            </a:r>
          </a:p>
          <a:p>
            <a:pPr algn="just" rtl="1"/>
            <a:r>
              <a:rPr lang="fa-IR" sz="1600" dirty="0">
                <a:cs typeface="B Nazanin" panose="00000400000000000000" pitchFamily="2" charset="-78"/>
              </a:rPr>
              <a:t>روش تجزیه و تحلیل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cs typeface="B Titr" panose="00000700000000000000" pitchFamily="2" charset="-78"/>
              </a:rPr>
              <a:t>روش شناسی پژوهش</a:t>
            </a:r>
            <a:endParaRPr lang="fa-IR" sz="2000" dirty="0"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280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dirty="0">
                <a:cs typeface="B Nazanin" panose="00000400000000000000" pitchFamily="2" charset="-78"/>
              </a:rPr>
              <a:t>توصیف در قالب جداول یا نمودارها و ...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cs typeface="B Titr" panose="00000700000000000000" pitchFamily="2" charset="-78"/>
              </a:rPr>
              <a:t>یافته های توصیفی</a:t>
            </a:r>
            <a:endParaRPr lang="fa-IR" sz="2000" dirty="0"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10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dirty="0">
                <a:cs typeface="B Nazanin" panose="00000400000000000000" pitchFamily="2" charset="-78"/>
              </a:rPr>
              <a:t>آزمون ها، مدل ها، نمودارهای یافته های استباطی ارائه و توضیحات به صورت شفاهی بیان شده و بحث شود.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cs typeface="B Titr" panose="00000700000000000000" pitchFamily="2" charset="-78"/>
              </a:rPr>
              <a:t>یافته های استنباطی</a:t>
            </a:r>
            <a:endParaRPr lang="fa-IR" sz="2000" dirty="0"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44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873161-EB1A-408D-96CC-466E833B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91" r="290" b="14782"/>
          <a:stretch/>
        </p:blipFill>
        <p:spPr>
          <a:xfrm>
            <a:off x="0" y="0"/>
            <a:ext cx="12192000" cy="1658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28C0C8-38A3-4B40-B348-24E8668F7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476257" y="1658677"/>
            <a:ext cx="11242790" cy="5199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A5F904-4B2E-466C-AC0C-F3D6046FE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3303" y="1658677"/>
            <a:ext cx="472953" cy="51993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2CFD6E-2001-4DEE-B196-29B15AE65C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/>
          <a:stretch/>
        </p:blipFill>
        <p:spPr>
          <a:xfrm>
            <a:off x="11719047" y="1658676"/>
            <a:ext cx="472953" cy="51993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5BC3D-2005-037C-42ED-C59C9475E3CC}"/>
              </a:ext>
            </a:extLst>
          </p:cNvPr>
          <p:cNvSpPr txBox="1">
            <a:spLocks noGrp="1"/>
          </p:cNvSpPr>
          <p:nvPr/>
        </p:nvSpPr>
        <p:spPr>
          <a:xfrm>
            <a:off x="758652" y="2576559"/>
            <a:ext cx="10201744" cy="4281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dirty="0">
                <a:cs typeface="B Nazanin" panose="00000400000000000000" pitchFamily="2" charset="-78"/>
              </a:rPr>
              <a:t>توصیف در قالب جداول یا نمودارها و ...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C4D42F1-9579-B196-A7AF-CD6CC40465AB}"/>
              </a:ext>
            </a:extLst>
          </p:cNvPr>
          <p:cNvSpPr txBox="1">
            <a:spLocks noGrp="1"/>
          </p:cNvSpPr>
          <p:nvPr/>
        </p:nvSpPr>
        <p:spPr>
          <a:xfrm>
            <a:off x="838631" y="1658675"/>
            <a:ext cx="10515600" cy="617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>
                <a:cs typeface="B Titr" panose="00000700000000000000" pitchFamily="2" charset="-78"/>
              </a:rPr>
              <a:t>بحث و نتیجه گیری</a:t>
            </a:r>
            <a:endParaRPr lang="fa-IR" sz="2000" dirty="0"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215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233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Nazanin</vt:lpstr>
      <vt:lpstr>B Titr</vt:lpstr>
      <vt:lpstr>B Yekan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Pazhoohesh</cp:lastModifiedBy>
  <cp:revision>15</cp:revision>
  <dcterms:created xsi:type="dcterms:W3CDTF">2025-10-23T06:58:58Z</dcterms:created>
  <dcterms:modified xsi:type="dcterms:W3CDTF">2025-10-23T09:52:49Z</dcterms:modified>
</cp:coreProperties>
</file>